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  <p:sldId id="271" r:id="rId12"/>
    <p:sldId id="270" r:id="rId13"/>
    <p:sldId id="272" r:id="rId14"/>
    <p:sldId id="274" r:id="rId15"/>
    <p:sldId id="27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47F6BD1-53EC-429D-807B-B39FBAFF703B}" type="datetimeFigureOut">
              <a:rPr lang="es-ES" smtClean="0"/>
              <a:t>22/10/2022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E4EB63A-4670-435D-98F5-3DE95CF27BF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CURSO REIKI NIVEL 1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Maestra: </a:t>
            </a:r>
          </a:p>
          <a:p>
            <a:r>
              <a:rPr lang="es-ES" dirty="0" smtClean="0"/>
              <a:t>María Zaida </a:t>
            </a:r>
            <a:r>
              <a:rPr lang="es-ES" dirty="0" err="1" smtClean="0"/>
              <a:t>Gilaberte</a:t>
            </a:r>
            <a:r>
              <a:rPr lang="es-ES" dirty="0" smtClean="0"/>
              <a:t> </a:t>
            </a:r>
          </a:p>
          <a:p>
            <a:r>
              <a:rPr lang="es-ES" dirty="0" smtClean="0"/>
              <a:t>Fecha:</a:t>
            </a:r>
          </a:p>
          <a:p>
            <a:r>
              <a:rPr lang="es-ES" smtClean="0"/>
              <a:t>22</a:t>
            </a:r>
            <a:r>
              <a:rPr lang="es-ES" smtClean="0"/>
              <a:t>/10/2022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"/>
            <a:ext cx="3528392" cy="235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no se crea ni se destruye solo se transforma.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s-ES" dirty="0"/>
              <a:t>Pero en los tres supuestos, su composición básica sigue siendo la misma. Moléculas de H2O.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Sólo </a:t>
            </a:r>
            <a:r>
              <a:rPr lang="es-ES" dirty="0"/>
              <a:t>ha cambiado la vibración y por lo tanto, la consistencia del elemento.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De </a:t>
            </a:r>
            <a:r>
              <a:rPr lang="es-ES" dirty="0"/>
              <a:t>estado líquido pasa a estado sólido (hielo) o a sutil (vapor), pero en esencia sigue siendo </a:t>
            </a:r>
            <a:r>
              <a:rPr lang="es-ES" dirty="0" smtClean="0"/>
              <a:t>agua.</a:t>
            </a:r>
            <a:endParaRPr lang="es-E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7" y="3098006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2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fluye a través de nosotros.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/>
              <a:t>Estamos compuestos de energía.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Nuestros </a:t>
            </a:r>
            <a:r>
              <a:rPr lang="es-ES" dirty="0"/>
              <a:t>pensamientos, emociones y deseos, movimientos físicos y sensaciones son todas manifestaciones diversas de energía.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La </a:t>
            </a:r>
            <a:r>
              <a:rPr lang="es-ES" dirty="0"/>
              <a:t>Energía Universal fluye a través de nosotros en todo momento. </a:t>
            </a:r>
            <a:endParaRPr lang="es-ES" dirty="0" smtClean="0"/>
          </a:p>
        </p:txBody>
      </p:sp>
      <p:pic>
        <p:nvPicPr>
          <p:cNvPr id="8197" name="Picture 5" descr="C:\Users\i7\AppData\Local\Microsoft\Windows\INetCache\IE\G2U21LI8\REIKI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16264"/>
            <a:ext cx="3419475" cy="22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1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interactúa con nuestros sistemas energéticos.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s-ES" dirty="0" smtClean="0"/>
              <a:t>Nuestro </a:t>
            </a:r>
            <a:r>
              <a:rPr lang="es-ES" dirty="0"/>
              <a:t>sistema energético físico está relacionado con nuestros sistemas energéticos mentales, emocionales y espirituales.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Esto </a:t>
            </a:r>
            <a:r>
              <a:rPr lang="es-ES" dirty="0"/>
              <a:t>significa que nuestro bienestar físico está directamente relacionado con nuestro bienestar emocional y mental. </a:t>
            </a:r>
            <a:endParaRPr lang="es-ES" dirty="0" smtClean="0"/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20206"/>
            <a:ext cx="3419475" cy="2279650"/>
          </a:xfrm>
        </p:spPr>
      </p:pic>
    </p:spTree>
    <p:extLst>
      <p:ext uri="{BB962C8B-B14F-4D97-AF65-F5344CB8AC3E}">
        <p14:creationId xmlns:p14="http://schemas.microsoft.com/office/powerpoint/2010/main" val="8464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de nuestros pensamientos y emociones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Pensamientos </a:t>
            </a:r>
            <a:r>
              <a:rPr lang="es-ES" dirty="0"/>
              <a:t>y emociones de dolor pueden llegar a manifestarse en enfermedades físicas..</a:t>
            </a:r>
          </a:p>
        </p:txBody>
      </p:sp>
      <p:pic>
        <p:nvPicPr>
          <p:cNvPr id="9223" name="Picture 7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28531"/>
            <a:ext cx="3419475" cy="186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5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y nuestras creencias heredadas.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pPr marL="68580" indent="0">
              <a:buNone/>
            </a:pPr>
            <a:r>
              <a:rPr lang="es-ES" dirty="0"/>
              <a:t>En cambio, nuestra naturaleza eminentemente física, está totalmente enfocada a planos de vibración sólidos.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Aquello </a:t>
            </a:r>
            <a:r>
              <a:rPr lang="es-ES" dirty="0"/>
              <a:t>que podemos sentir y tocar es lo que consideramos “material” y así nos cuesta mucho más ser conscientes de la energía vibrando a niveles más altos (como el vapor de agua), lo cual no significa que no exista o no sea real</a:t>
            </a:r>
            <a:r>
              <a:rPr lang="es-ES" dirty="0" smtClean="0"/>
              <a:t>.</a:t>
            </a:r>
          </a:p>
        </p:txBody>
      </p:sp>
      <p:pic>
        <p:nvPicPr>
          <p:cNvPr id="11267" name="Picture 3" descr="C:\Users\i7\AppData\Local\Microsoft\Windows\INetCache\IE\G2U21LI8\Image752[1].gi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46337"/>
            <a:ext cx="3419475" cy="222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9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está en nosotros y en todas partes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 smtClean="0"/>
              <a:t>Así </a:t>
            </a:r>
            <a:r>
              <a:rPr lang="es-ES" dirty="0"/>
              <a:t>pues, la energía en sus diferentes estados </a:t>
            </a:r>
            <a:r>
              <a:rPr lang="es-ES" dirty="0" err="1"/>
              <a:t>vibracionales</a:t>
            </a:r>
            <a:r>
              <a:rPr lang="es-ES" dirty="0"/>
              <a:t> está en todas partes, nosotros formamos parte de esa energía y a su vez, la energía forma parte de nosotros.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Nos </a:t>
            </a:r>
            <a:r>
              <a:rPr lang="es-ES" dirty="0"/>
              <a:t>nutrimos de ella, nos reequilibramos cada día, sin darnos cuenta, de la energía de alta vibración que nos rodea.</a:t>
            </a:r>
          </a:p>
        </p:txBody>
      </p:sp>
      <p:pic>
        <p:nvPicPr>
          <p:cNvPr id="12292" name="Picture 4" descr="C:\Users\i7\AppData\Local\Microsoft\Windows\INetCache\IE\FB9BI6H5\manos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842698"/>
            <a:ext cx="3419475" cy="2434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8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s-ES" dirty="0"/>
              <a:t>Presentación e Introducción </a:t>
            </a:r>
            <a:br>
              <a:rPr lang="es-ES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s-ES" sz="3200" dirty="0" smtClean="0"/>
              <a:t>S</a:t>
            </a:r>
            <a:r>
              <a:rPr lang="es-ES" dirty="0" smtClean="0"/>
              <a:t>i hoy en tu primera lectura, o incluso mañana, hay algo que no puedas entender o no lo puedas aceptar, déjalo pasar, otro día será. </a:t>
            </a:r>
          </a:p>
          <a:p>
            <a:endParaRPr lang="es-ES" dirty="0"/>
          </a:p>
          <a:p>
            <a:pPr marL="68580" indent="0">
              <a:buNone/>
            </a:pPr>
            <a:r>
              <a:rPr lang="es-ES" dirty="0" smtClean="0"/>
              <a:t>Continúa leyendo que siempre y en cada lectura, algo bueno encontrarás. </a:t>
            </a:r>
          </a:p>
        </p:txBody>
      </p:sp>
    </p:spTree>
    <p:extLst>
      <p:ext uri="{BB962C8B-B14F-4D97-AF65-F5344CB8AC3E}">
        <p14:creationId xmlns:p14="http://schemas.microsoft.com/office/powerpoint/2010/main" val="300560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>Presentación </a:t>
            </a:r>
            <a:r>
              <a:rPr lang="es-ES" dirty="0"/>
              <a:t>e Introducción </a:t>
            </a:r>
            <a:r>
              <a:rPr lang="es-ES" dirty="0" smtClean="0"/>
              <a:t>¿</a:t>
            </a:r>
            <a:r>
              <a:rPr lang="es-ES" dirty="0"/>
              <a:t>Para qué </a:t>
            </a:r>
            <a:r>
              <a:rPr lang="es-ES" dirty="0" err="1"/>
              <a:t>Reiki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 err="1" smtClean="0"/>
              <a:t>Reiki</a:t>
            </a:r>
            <a:r>
              <a:rPr lang="es-ES" dirty="0" smtClean="0"/>
              <a:t> aporta a tu vida: </a:t>
            </a:r>
          </a:p>
          <a:p>
            <a:pPr marL="68580" indent="0">
              <a:buNone/>
            </a:pPr>
            <a:endParaRPr lang="es-ES" dirty="0" smtClean="0"/>
          </a:p>
          <a:p>
            <a:r>
              <a:rPr lang="es-ES" dirty="0" smtClean="0"/>
              <a:t>Bienestar e higiene emocional. </a:t>
            </a:r>
          </a:p>
          <a:p>
            <a:r>
              <a:rPr lang="es-ES" dirty="0" smtClean="0"/>
              <a:t>Un cambio energético interno. </a:t>
            </a:r>
          </a:p>
          <a:p>
            <a:r>
              <a:rPr lang="es-ES" dirty="0" smtClean="0"/>
              <a:t>Un cambio energético en tu entorno. </a:t>
            </a:r>
            <a:endParaRPr lang="es-ES" dirty="0"/>
          </a:p>
          <a:p>
            <a:r>
              <a:rPr lang="es-ES" dirty="0" smtClean="0"/>
              <a:t>Toma de conciencia de tus bloqueos emocionales / energéticos. </a:t>
            </a:r>
          </a:p>
          <a:p>
            <a:r>
              <a:rPr lang="es-ES" dirty="0" smtClean="0"/>
              <a:t>Calidad de vida.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996952"/>
            <a:ext cx="3614458" cy="24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3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Presentación e Introducción </a:t>
            </a:r>
            <a:br>
              <a:rPr lang="es-ES" dirty="0"/>
            </a:br>
            <a:r>
              <a:rPr lang="es-ES" dirty="0"/>
              <a:t>¿</a:t>
            </a:r>
            <a:r>
              <a:rPr lang="es-ES" dirty="0" smtClean="0"/>
              <a:t>Cómo uso </a:t>
            </a:r>
            <a:r>
              <a:rPr lang="es-ES" dirty="0" err="1" smtClean="0"/>
              <a:t>Reiki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De una manera sencilla con un protocolo que no requiere más, que la canalización de energía a través de tus manos.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41138"/>
            <a:ext cx="3419475" cy="2437786"/>
          </a:xfrm>
        </p:spPr>
      </p:pic>
    </p:spTree>
    <p:extLst>
      <p:ext uri="{BB962C8B-B14F-4D97-AF65-F5344CB8AC3E}">
        <p14:creationId xmlns:p14="http://schemas.microsoft.com/office/powerpoint/2010/main" val="25340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energía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/>
              <a:t>Todo es energía. 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Los </a:t>
            </a:r>
            <a:r>
              <a:rPr lang="es-ES" dirty="0"/>
              <a:t>muebles de nuestro hogar, los edificios, nuestro coche, la ropa que llevamos y el manual que tienes en tus manos. 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El </a:t>
            </a:r>
            <a:r>
              <a:rPr lang="es-ES" dirty="0"/>
              <a:t>aire a nuestro alrededor está impregnado de energía, las plantas, los animales y nosotros mismos somos energía. </a:t>
            </a:r>
            <a:endParaRPr lang="es-ES" dirty="0" smtClean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51366"/>
            <a:ext cx="3419475" cy="2817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30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energía y la vibración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 smtClean="0"/>
              <a:t>Lo </a:t>
            </a:r>
            <a:r>
              <a:rPr lang="es-ES" dirty="0"/>
              <a:t>que diferencia un objeto de otro es su nivel de vibración. </a:t>
            </a:r>
            <a:endParaRPr lang="es-ES" dirty="0" smtClean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Los </a:t>
            </a:r>
            <a:r>
              <a:rPr lang="es-ES" dirty="0"/>
              <a:t>átomos, las moléculas que componen cada elemento en nuestro entorno vibran a una determinada </a:t>
            </a:r>
            <a:r>
              <a:rPr lang="es-ES" dirty="0" smtClean="0"/>
              <a:t>frecuencia. </a:t>
            </a:r>
            <a:endParaRPr lang="es-ES" dirty="0"/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/>
              <a:t>C</a:t>
            </a:r>
            <a:r>
              <a:rPr lang="es-ES" dirty="0" smtClean="0"/>
              <a:t>uanto </a:t>
            </a:r>
            <a:r>
              <a:rPr lang="es-ES" dirty="0"/>
              <a:t>más rápido vibran, más sutil es </a:t>
            </a:r>
            <a:r>
              <a:rPr lang="es-ES" dirty="0" smtClean="0"/>
              <a:t>su composición.</a:t>
            </a:r>
            <a:endParaRPr lang="es-E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54841"/>
            <a:ext cx="3419475" cy="341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8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energía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68580" indent="0">
              <a:buNone/>
            </a:pPr>
            <a:r>
              <a:rPr lang="es-ES" dirty="0" smtClean="0"/>
              <a:t>Pongamos </a:t>
            </a:r>
            <a:r>
              <a:rPr lang="es-ES" dirty="0"/>
              <a:t>un ejemplo.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El </a:t>
            </a:r>
            <a:r>
              <a:rPr lang="es-ES" dirty="0"/>
              <a:t>agua está formada por moléculas, cuya composición química es H2O. </a:t>
            </a:r>
            <a:endParaRPr lang="es-ES" dirty="0" smtClean="0"/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El </a:t>
            </a:r>
            <a:r>
              <a:rPr lang="es-ES" dirty="0"/>
              <a:t>agua en estado líquido vibra en una determinada frecuencia, que puede variar si la sometemos a diferentes pruebas. </a:t>
            </a:r>
            <a:endParaRPr lang="es-ES" dirty="0" smtClean="0"/>
          </a:p>
        </p:txBody>
      </p:sp>
      <p:pic>
        <p:nvPicPr>
          <p:cNvPr id="15" name="Picture 7" descr="C:\Users\i7\AppData\Local\Microsoft\Windows\INetCache\IE\FB9BI6H5\molecula_de_agua[1].pn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7" y="2569369"/>
            <a:ext cx="2457450" cy="298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4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La energía y su transformación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s-ES" dirty="0" smtClean="0"/>
              <a:t>Si </a:t>
            </a:r>
            <a:r>
              <a:rPr lang="es-ES" dirty="0"/>
              <a:t>metemos una botella de agua en el congelador, se reduce su vibración ralentizando el movimiento de sus </a:t>
            </a:r>
            <a:r>
              <a:rPr lang="es-ES" dirty="0" smtClean="0"/>
              <a:t>moléculas.</a:t>
            </a:r>
          </a:p>
          <a:p>
            <a:pPr marL="68580" indent="0">
              <a:buNone/>
            </a:pPr>
            <a:endParaRPr lang="es-ES" dirty="0" smtClean="0"/>
          </a:p>
          <a:p>
            <a:pPr marL="68580" indent="0">
              <a:buNone/>
            </a:pPr>
            <a:r>
              <a:rPr lang="es-ES" dirty="0" smtClean="0"/>
              <a:t>Se transforma en hielo.</a:t>
            </a:r>
            <a:endParaRPr lang="es-ES" dirty="0"/>
          </a:p>
        </p:txBody>
      </p:sp>
      <p:pic>
        <p:nvPicPr>
          <p:cNvPr id="7" name="Picture 2" descr="C:\Users\i7\AppData\Local\Microsoft\Windows\INetCache\IE\6SKTHLZM\ice-cubes-91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91446"/>
            <a:ext cx="3419475" cy="21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2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energía y su vibración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marL="68580" indent="0">
              <a:buNone/>
            </a:pPr>
            <a:r>
              <a:rPr lang="es-ES" dirty="0"/>
              <a:t>Asimismo, si calentamos esa botella de agua, acelerando su nivel </a:t>
            </a:r>
            <a:r>
              <a:rPr lang="es-ES" dirty="0" smtClean="0"/>
              <a:t>vibratorio.</a:t>
            </a:r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/>
              <a:t>V</a:t>
            </a:r>
            <a:r>
              <a:rPr lang="es-ES" dirty="0" smtClean="0"/>
              <a:t>olvemos </a:t>
            </a:r>
            <a:r>
              <a:rPr lang="es-ES" dirty="0"/>
              <a:t>a modificar su estructura </a:t>
            </a:r>
            <a:r>
              <a:rPr lang="es-ES" dirty="0" smtClean="0"/>
              <a:t>energética. </a:t>
            </a:r>
          </a:p>
          <a:p>
            <a:pPr marL="68580" indent="0">
              <a:buNone/>
            </a:pPr>
            <a:endParaRPr lang="es-ES" dirty="0"/>
          </a:p>
          <a:p>
            <a:pPr marL="68580" indent="0">
              <a:buNone/>
            </a:pPr>
            <a:r>
              <a:rPr lang="es-ES" dirty="0" smtClean="0"/>
              <a:t>Se convierte </a:t>
            </a:r>
            <a:r>
              <a:rPr lang="es-ES" dirty="0"/>
              <a:t>en vapor de agua.</a:t>
            </a:r>
          </a:p>
        </p:txBody>
      </p:sp>
      <p:pic>
        <p:nvPicPr>
          <p:cNvPr id="12" name="Picture 6" descr="C:\Users\i7\AppData\Local\Microsoft\Windows\INetCache\IE\CMKKVRWS\vapor_de_agua_producido_cuando_se_calienta_el_agua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895" y="2312988"/>
            <a:ext cx="2437735" cy="349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21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4504</TotalTime>
  <Words>633</Words>
  <Application>Microsoft Office PowerPoint</Application>
  <PresentationFormat>Presentación en pantalla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Austin</vt:lpstr>
      <vt:lpstr>CURSO REIKI NIVEL 1</vt:lpstr>
      <vt:lpstr>Presentación e Introducción  </vt:lpstr>
      <vt:lpstr>       Presentación e Introducción ¿Para qué Reiki?</vt:lpstr>
      <vt:lpstr>Presentación e Introducción  ¿Cómo uso Reiki?</vt:lpstr>
      <vt:lpstr>La energía</vt:lpstr>
      <vt:lpstr>La energía y la vibración</vt:lpstr>
      <vt:lpstr>La energía</vt:lpstr>
      <vt:lpstr>La energía y su transformación</vt:lpstr>
      <vt:lpstr>La energía y su vibración</vt:lpstr>
      <vt:lpstr>La energía no se crea ni se destruye solo se transforma.</vt:lpstr>
      <vt:lpstr>La energía fluye a través de nosotros.</vt:lpstr>
      <vt:lpstr>La energía interactúa con nuestros sistemas energéticos.</vt:lpstr>
      <vt:lpstr>La energía de nuestros pensamientos y emociones</vt:lpstr>
      <vt:lpstr>La energía y nuestras creencias heredadas.</vt:lpstr>
      <vt:lpstr>La energía está en nosotros y en todas partes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REIKI NIVEL 1</dc:title>
  <dc:creator>i7</dc:creator>
  <cp:lastModifiedBy>i7</cp:lastModifiedBy>
  <cp:revision>21</cp:revision>
  <dcterms:created xsi:type="dcterms:W3CDTF">2022-09-16T09:52:50Z</dcterms:created>
  <dcterms:modified xsi:type="dcterms:W3CDTF">2022-10-22T17:33:32Z</dcterms:modified>
</cp:coreProperties>
</file>